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  <p:sldId id="272" r:id="rId6"/>
    <p:sldId id="271" r:id="rId7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40"/>
  </p:normalViewPr>
  <p:slideViewPr>
    <p:cSldViewPr snapToGrid="0">
      <p:cViewPr>
        <p:scale>
          <a:sx n="25" d="100"/>
          <a:sy n="25" d="100"/>
        </p:scale>
        <p:origin x="201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28.png"/><Relationship Id="rId21" Type="http://schemas.openxmlformats.org/officeDocument/2006/relationships/image" Target="../media/image49.jp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" Type="http://schemas.openxmlformats.org/officeDocument/2006/relationships/image" Target="../media/image27.pn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5" Type="http://schemas.openxmlformats.org/officeDocument/2006/relationships/image" Target="../media/image43.jpg"/><Relationship Id="rId23" Type="http://schemas.openxmlformats.org/officeDocument/2006/relationships/image" Target="../media/image51.pn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AF30D-F9D3-AEE8-CF8D-2710760D8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57413"/>
            <a:ext cx="11338118" cy="5834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0E8BB-DC22-059B-F36D-9DE16B455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1906" y="-2269709"/>
            <a:ext cx="10854327" cy="114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65974" y="-4224033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16020</TotalTime>
  <Words>96</Words>
  <Application>Microsoft Office PowerPoint</Application>
  <PresentationFormat>Custom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20</cp:revision>
  <dcterms:created xsi:type="dcterms:W3CDTF">2025-07-10T17:57:30Z</dcterms:created>
  <dcterms:modified xsi:type="dcterms:W3CDTF">2025-09-30T06:22:04Z</dcterms:modified>
</cp:coreProperties>
</file>